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6" r:id="rId37"/>
    <p:sldId id="295" r:id="rId38"/>
    <p:sldId id="297" r:id="rId39"/>
    <p:sldId id="292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13690</TotalTime>
  <Words>316</Words>
  <Application>Microsoft Office PowerPoint</Application>
  <PresentationFormat>画面に合わせる (4:3)</PresentationFormat>
  <Paragraphs>74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8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53</cp:revision>
  <dcterms:created xsi:type="dcterms:W3CDTF">2017-05-28T13:28:46Z</dcterms:created>
  <dcterms:modified xsi:type="dcterms:W3CDTF">2017-12-29T03:56:11Z</dcterms:modified>
</cp:coreProperties>
</file>